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changesInfos/changesInfo1.xml" ContentType="application/vnd.ms-powerpoint.changesinfo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7" r:id="rId1"/>
  </p:sldMasterIdLst>
  <p:notesMasterIdLst>
    <p:notesMasterId r:id="rId16"/>
  </p:notesMasterIdLst>
  <p:handoutMasterIdLst>
    <p:handoutMasterId r:id="rId17"/>
  </p:handoutMasterIdLst>
  <p:sldIdLst>
    <p:sldId id="360" r:id="rId2"/>
    <p:sldId id="370" r:id="rId3"/>
    <p:sldId id="368" r:id="rId4"/>
    <p:sldId id="363" r:id="rId5"/>
    <p:sldId id="369" r:id="rId6"/>
    <p:sldId id="364" r:id="rId7"/>
    <p:sldId id="331" r:id="rId8"/>
    <p:sldId id="270" r:id="rId9"/>
    <p:sldId id="271" r:id="rId10"/>
    <p:sldId id="310" r:id="rId11"/>
    <p:sldId id="342" r:id="rId12"/>
    <p:sldId id="350" r:id="rId13"/>
    <p:sldId id="371" r:id="rId14"/>
    <p:sldId id="34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056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Wayne" initials="wc" lastIdx="1" clrIdx="0"/>
  <p:cmAuthor id="1" name="wayne culp" initials="wc" lastIdx="2" clrIdx="1">
    <p:extLst>
      <p:ext uri="{19B8F6BF-5375-455C-9EA6-DF929625EA0E}">
        <p15:presenceInfo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userId="791f65f1172d12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0202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986" autoAdjust="0"/>
    <p:restoredTop sz="78466" autoAdjust="0"/>
  </p:normalViewPr>
  <p:slideViewPr>
    <p:cSldViewPr snapToGrid="0">
      <p:cViewPr varScale="1">
        <p:scale>
          <a:sx n="122" d="100"/>
          <a:sy n="122" d="100"/>
        </p:scale>
        <p:origin x="-600" y="-120"/>
      </p:cViewPr>
      <p:guideLst>
        <p:guide orient="horz" pos="1056"/>
        <p:guide pos="7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584"/>
    </p:cViewPr>
  </p:sorterViewPr>
  <p:notesViewPr>
    <p:cSldViewPr snapToGrid="0">
      <p:cViewPr varScale="1">
        <p:scale>
          <a:sx n="86" d="100"/>
          <a:sy n="86" d="100"/>
        </p:scale>
        <p:origin x="3030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64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AFB5803-3702-439C-B650-20BDB8A8E487}"/>
    <pc:docChg chg="modSld">
      <pc:chgData name="" userId="" providerId="" clId="Web-{8AFB5803-3702-439C-B650-20BDB8A8E487}" dt="2018-08-08T14:08:00.396" v="47" actId="20577"/>
      <pc:docMkLst>
        <pc:docMk/>
      </pc:docMkLst>
      <pc:sldChg chg="modSp">
        <pc:chgData name="" userId="" providerId="" clId="Web-{8AFB5803-3702-439C-B650-20BDB8A8E487}" dt="2018-08-08T14:03:46.030" v="6" actId="20577"/>
        <pc:sldMkLst>
          <pc:docMk/>
          <pc:sldMk cId="947178044" sldId="265"/>
        </pc:sldMkLst>
        <pc:spChg chg="mod">
          <ac:chgData name="" userId="" providerId="" clId="Web-{8AFB5803-3702-439C-B650-20BDB8A8E487}" dt="2018-08-08T14:03:46.030" v="6" actId="20577"/>
          <ac:spMkLst>
            <pc:docMk/>
            <pc:sldMk cId="947178044" sldId="265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6:18.629" v="19" actId="20577"/>
        <pc:sldMkLst>
          <pc:docMk/>
          <pc:sldMk cId="1514427462" sldId="295"/>
        </pc:sldMkLst>
        <pc:spChg chg="mod">
          <ac:chgData name="" userId="" providerId="" clId="Web-{8AFB5803-3702-439C-B650-20BDB8A8E487}" dt="2018-08-08T14:06:18.629" v="19" actId="20577"/>
          <ac:spMkLst>
            <pc:docMk/>
            <pc:sldMk cId="1514427462" sldId="295"/>
            <ac:spMk id="25603" creationId="{00000000-0000-0000-0000-000000000000}"/>
          </ac:spMkLst>
        </pc:spChg>
      </pc:sldChg>
      <pc:sldChg chg="modSp">
        <pc:chgData name="" userId="" providerId="" clId="Web-{8AFB5803-3702-439C-B650-20BDB8A8E487}" dt="2018-08-08T14:06:33.661" v="23" actId="20577"/>
        <pc:sldMkLst>
          <pc:docMk/>
          <pc:sldMk cId="4050917900" sldId="308"/>
        </pc:sldMkLst>
        <pc:spChg chg="mod">
          <ac:chgData name="" userId="" providerId="" clId="Web-{8AFB5803-3702-439C-B650-20BDB8A8E487}" dt="2018-08-08T14:06:33.661" v="23" actId="20577"/>
          <ac:spMkLst>
            <pc:docMk/>
            <pc:sldMk cId="4050917900" sldId="308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8:00.396" v="46" actId="20577"/>
        <pc:sldMkLst>
          <pc:docMk/>
          <pc:sldMk cId="1822449445" sldId="310"/>
        </pc:sldMkLst>
        <pc:spChg chg="mod">
          <ac:chgData name="" userId="" providerId="" clId="Web-{8AFB5803-3702-439C-B650-20BDB8A8E487}" dt="2018-08-08T14:08:00.396" v="46" actId="20577"/>
          <ac:spMkLst>
            <pc:docMk/>
            <pc:sldMk cId="1822449445" sldId="310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7:23.677" v="34" actId="20577"/>
        <pc:sldMkLst>
          <pc:docMk/>
          <pc:sldMk cId="2670950447" sldId="313"/>
        </pc:sldMkLst>
        <pc:spChg chg="mod">
          <ac:chgData name="" userId="" providerId="" clId="Web-{8AFB5803-3702-439C-B650-20BDB8A8E487}" dt="2018-08-08T14:07:23.677" v="34" actId="20577"/>
          <ac:spMkLst>
            <pc:docMk/>
            <pc:sldMk cId="2670950447" sldId="313"/>
            <ac:spMk id="3" creationId="{00000000-0000-0000-0000-000000000000}"/>
          </ac:spMkLst>
        </pc:spChg>
      </pc:sldChg>
    </pc:docChg>
  </pc:docChgLst>
  <pc:docChgLst>
    <pc:chgData clId="Web-{A0AC5896-0265-48EA-AC3C-6BC069BC8D5A}"/>
    <pc:docChg chg="addSld delSld modSld">
      <pc:chgData name="" userId="" providerId="" clId="Web-{A0AC5896-0265-48EA-AC3C-6BC069BC8D5A}" dt="2018-08-08T15:22:30.188" v="361"/>
      <pc:docMkLst>
        <pc:docMk/>
      </pc:docMkLst>
      <pc:sldChg chg="modSp">
        <pc:chgData name="" userId="" providerId="" clId="Web-{A0AC5896-0265-48EA-AC3C-6BC069BC8D5A}" dt="2018-08-08T15:09:42.301" v="269" actId="20577"/>
        <pc:sldMkLst>
          <pc:docMk/>
          <pc:sldMk cId="2488899616" sldId="266"/>
        </pc:sldMkLst>
        <pc:spChg chg="mod">
          <ac:chgData name="" userId="" providerId="" clId="Web-{A0AC5896-0265-48EA-AC3C-6BC069BC8D5A}" dt="2018-08-08T15:09:42.301" v="269" actId="20577"/>
          <ac:spMkLst>
            <pc:docMk/>
            <pc:sldMk cId="2488899616" sldId="266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0:37.302" v="290" actId="20577"/>
        <pc:sldMkLst>
          <pc:docMk/>
          <pc:sldMk cId="2803370880" sldId="267"/>
        </pc:sldMkLst>
        <pc:spChg chg="mod">
          <ac:chgData name="" userId="" providerId="" clId="Web-{A0AC5896-0265-48EA-AC3C-6BC069BC8D5A}" dt="2018-08-08T15:10:37.302" v="290" actId="20577"/>
          <ac:spMkLst>
            <pc:docMk/>
            <pc:sldMk cId="2803370880" sldId="267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4:56:23.649" v="105" actId="20577"/>
        <pc:sldMkLst>
          <pc:docMk/>
          <pc:sldMk cId="540238881" sldId="270"/>
        </pc:sldMkLst>
        <pc:spChg chg="mod">
          <ac:chgData name="" userId="" providerId="" clId="Web-{A0AC5896-0265-48EA-AC3C-6BC069BC8D5A}" dt="2018-08-08T14:56:23.649" v="105" actId="20577"/>
          <ac:spMkLst>
            <pc:docMk/>
            <pc:sldMk cId="540238881" sldId="270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4:54:03.211" v="80" actId="20577"/>
        <pc:sldMkLst>
          <pc:docMk/>
          <pc:sldMk cId="2475694367" sldId="271"/>
        </pc:sldMkLst>
        <pc:spChg chg="mod">
          <ac:chgData name="" userId="" providerId="" clId="Web-{A0AC5896-0265-48EA-AC3C-6BC069BC8D5A}" dt="2018-08-08T14:54:03.211" v="80" actId="20577"/>
          <ac:spMkLst>
            <pc:docMk/>
            <pc:sldMk cId="2475694367" sldId="271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01:46.386" v="181" actId="20577"/>
        <pc:sldMkLst>
          <pc:docMk/>
          <pc:sldMk cId="2979030147" sldId="272"/>
        </pc:sldMkLst>
        <pc:spChg chg="mod">
          <ac:chgData name="" userId="" providerId="" clId="Web-{A0AC5896-0265-48EA-AC3C-6BC069BC8D5A}" dt="2018-08-08T15:01:46.386" v="181" actId="20577"/>
          <ac:spMkLst>
            <pc:docMk/>
            <pc:sldMk cId="2979030147" sldId="272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9:51.360" v="359" actId="20577"/>
        <pc:sldMkLst>
          <pc:docMk/>
          <pc:sldMk cId="3384687459" sldId="275"/>
        </pc:sldMkLst>
        <pc:spChg chg="mod">
          <ac:chgData name="" userId="" providerId="" clId="Web-{A0AC5896-0265-48EA-AC3C-6BC069BC8D5A}" dt="2018-08-08T15:19:51.360" v="359" actId="20577"/>
          <ac:spMkLst>
            <pc:docMk/>
            <pc:sldMk cId="3384687459" sldId="275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7:52.781" v="351" actId="20577"/>
        <pc:sldMkLst>
          <pc:docMk/>
          <pc:sldMk cId="1303104242" sldId="277"/>
        </pc:sldMkLst>
        <pc:spChg chg="mod">
          <ac:chgData name="" userId="" providerId="" clId="Web-{A0AC5896-0265-48EA-AC3C-6BC069BC8D5A}" dt="2018-08-08T15:17:52.781" v="351" actId="20577"/>
          <ac:spMkLst>
            <pc:docMk/>
            <pc:sldMk cId="1303104242" sldId="277"/>
            <ac:spMk id="3" creationId="{00000000-0000-0000-0000-000000000000}"/>
          </ac:spMkLst>
        </pc:spChg>
      </pc:sldChg>
      <pc:sldChg chg="addSp delSp modSp">
        <pc:chgData name="" userId="" providerId="" clId="Web-{A0AC5896-0265-48EA-AC3C-6BC069BC8D5A}" dt="2018-08-08T15:22:30.188" v="361"/>
        <pc:sldMkLst>
          <pc:docMk/>
          <pc:sldMk cId="460430807" sldId="284"/>
        </pc:sldMkLst>
        <pc:spChg chg="add mod">
          <ac:chgData name="" userId="" providerId="" clId="Web-{A0AC5896-0265-48EA-AC3C-6BC069BC8D5A}" dt="2018-08-08T15:22:30.188" v="361"/>
          <ac:spMkLst>
            <pc:docMk/>
            <pc:sldMk cId="460430807" sldId="284"/>
            <ac:spMk id="8" creationId="{A0C0EC9A-6765-480C-A4BE-7901B9E7C948}"/>
          </ac:spMkLst>
        </pc:spChg>
        <pc:picChg chg="del">
          <ac:chgData name="" userId="" providerId="" clId="Web-{A0AC5896-0265-48EA-AC3C-6BC069BC8D5A}" dt="2018-08-08T15:22:30.188" v="361"/>
          <ac:picMkLst>
            <pc:docMk/>
            <pc:sldMk cId="460430807" sldId="284"/>
            <ac:picMk id="6" creationId="{00000000-0000-0000-0000-000000000000}"/>
          </ac:picMkLst>
        </pc:picChg>
      </pc:sldChg>
      <pc:sldChg chg="modSp add del">
        <pc:chgData name="" userId="" providerId="" clId="Web-{A0AC5896-0265-48EA-AC3C-6BC069BC8D5A}" dt="2018-08-08T14:54:54.883" v="90"/>
        <pc:sldMkLst>
          <pc:docMk/>
          <pc:sldMk cId="1822449445" sldId="310"/>
        </pc:sldMkLst>
        <pc:spChg chg="mod">
          <ac:chgData name="" userId="" providerId="" clId="Web-{A0AC5896-0265-48EA-AC3C-6BC069BC8D5A}" dt="2018-08-08T14:53:55.258" v="76" actId="20577"/>
          <ac:spMkLst>
            <pc:docMk/>
            <pc:sldMk cId="1822449445" sldId="310"/>
            <ac:spMk id="3" creationId="{00000000-0000-0000-0000-000000000000}"/>
          </ac:spMkLst>
        </pc:spChg>
        <pc:graphicFrameChg chg="mod modGraphic">
          <ac:chgData name="" userId="" providerId="" clId="Web-{A0AC5896-0265-48EA-AC3C-6BC069BC8D5A}" dt="2018-08-08T14:54:54.883" v="90"/>
          <ac:graphicFrameMkLst>
            <pc:docMk/>
            <pc:sldMk cId="1822449445" sldId="310"/>
            <ac:graphicFrameMk id="7" creationId="{00000000-0000-0000-0000-000000000000}"/>
          </ac:graphicFrameMkLst>
        </pc:graphicFrameChg>
      </pc:sldChg>
      <pc:sldChg chg="modSp">
        <pc:chgData name="" userId="" providerId="" clId="Web-{A0AC5896-0265-48EA-AC3C-6BC069BC8D5A}" dt="2018-08-08T15:06:36.436" v="201" actId="20577"/>
        <pc:sldMkLst>
          <pc:docMk/>
          <pc:sldMk cId="331706298" sldId="311"/>
        </pc:sldMkLst>
        <pc:spChg chg="mod">
          <ac:chgData name="" userId="" providerId="" clId="Web-{A0AC5896-0265-48EA-AC3C-6BC069BC8D5A}" dt="2018-08-08T15:06:36.436" v="201" actId="20577"/>
          <ac:spMkLst>
            <pc:docMk/>
            <pc:sldMk cId="331706298" sldId="311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0:21.895" v="286" actId="20577"/>
        <pc:sldMkLst>
          <pc:docMk/>
          <pc:sldMk cId="2843013206" sldId="312"/>
        </pc:sldMkLst>
        <pc:spChg chg="mod">
          <ac:chgData name="" userId="" providerId="" clId="Web-{A0AC5896-0265-48EA-AC3C-6BC069BC8D5A}" dt="2018-08-08T15:10:21.895" v="286" actId="20577"/>
          <ac:spMkLst>
            <pc:docMk/>
            <pc:sldMk cId="2843013206" sldId="312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1:31.646" v="304" actId="20577"/>
        <pc:sldMkLst>
          <pc:docMk/>
          <pc:sldMk cId="3512551177" sldId="316"/>
        </pc:sldMkLst>
        <pc:spChg chg="mod">
          <ac:chgData name="" userId="" providerId="" clId="Web-{A0AC5896-0265-48EA-AC3C-6BC069BC8D5A}" dt="2018-08-08T15:11:31.646" v="304" actId="20577"/>
          <ac:spMkLst>
            <pc:docMk/>
            <pc:sldMk cId="3512551177" sldId="316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1:18.474" v="300" actId="20577"/>
        <pc:sldMkLst>
          <pc:docMk/>
          <pc:sldMk cId="1876960312" sldId="317"/>
        </pc:sldMkLst>
        <pc:spChg chg="mod">
          <ac:chgData name="" userId="" providerId="" clId="Web-{A0AC5896-0265-48EA-AC3C-6BC069BC8D5A}" dt="2018-08-08T15:11:18.474" v="300" actId="20577"/>
          <ac:spMkLst>
            <pc:docMk/>
            <pc:sldMk cId="1876960312" sldId="317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6:12.828" v="347" actId="20577"/>
        <pc:sldMkLst>
          <pc:docMk/>
          <pc:sldMk cId="1492916581" sldId="318"/>
        </pc:sldMkLst>
        <pc:spChg chg="mod">
          <ac:chgData name="" userId="" providerId="" clId="Web-{A0AC5896-0265-48EA-AC3C-6BC069BC8D5A}" dt="2018-08-08T15:16:12.828" v="347" actId="20577"/>
          <ac:spMkLst>
            <pc:docMk/>
            <pc:sldMk cId="1492916581" sldId="318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9:17.344" v="355" actId="20577"/>
        <pc:sldMkLst>
          <pc:docMk/>
          <pc:sldMk cId="3417236840" sldId="321"/>
        </pc:sldMkLst>
        <pc:spChg chg="mod">
          <ac:chgData name="" userId="" providerId="" clId="Web-{A0AC5896-0265-48EA-AC3C-6BC069BC8D5A}" dt="2018-08-08T15:19:17.344" v="355" actId="20577"/>
          <ac:spMkLst>
            <pc:docMk/>
            <pc:sldMk cId="3417236840" sldId="321"/>
            <ac:spMk id="2" creationId="{00000000-0000-0000-0000-000000000000}"/>
          </ac:spMkLst>
        </pc:spChg>
      </pc:sldChg>
    </pc:docChg>
  </pc:docChgLst>
  <pc:docChgLst>
    <pc:chgData clId="Web-{6A6E5F4D-CFBB-408A-9CD3-B4D337230D26}"/>
    <pc:docChg chg="modSld">
      <pc:chgData name="" userId="" providerId="" clId="Web-{6A6E5F4D-CFBB-408A-9CD3-B4D337230D26}" dt="2018-08-08T16:10:07.634" v="265" actId="20577"/>
      <pc:docMkLst>
        <pc:docMk/>
      </pc:docMkLst>
      <pc:sldChg chg="modSp">
        <pc:chgData name="" userId="" providerId="" clId="Web-{6A6E5F4D-CFBB-408A-9CD3-B4D337230D26}" dt="2018-08-08T16:09:07.238" v="244" actId="20577"/>
        <pc:sldMkLst>
          <pc:docMk/>
          <pc:sldMk cId="2488899616" sldId="266"/>
        </pc:sldMkLst>
        <pc:spChg chg="mod">
          <ac:chgData name="" userId="" providerId="" clId="Web-{6A6E5F4D-CFBB-408A-9CD3-B4D337230D26}" dt="2018-08-08T16:09:07.238" v="244" actId="20577"/>
          <ac:spMkLst>
            <pc:docMk/>
            <pc:sldMk cId="2488899616" sldId="266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6:07:52.268" v="230" actId="20577"/>
        <pc:sldMkLst>
          <pc:docMk/>
          <pc:sldMk cId="2803370880" sldId="267"/>
        </pc:sldMkLst>
        <pc:spChg chg="mod">
          <ac:chgData name="" userId="" providerId="" clId="Web-{6A6E5F4D-CFBB-408A-9CD3-B4D337230D26}" dt="2018-08-08T16:07:52.268" v="230" actId="20577"/>
          <ac:spMkLst>
            <pc:docMk/>
            <pc:sldMk cId="2803370880" sldId="267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6:06:33.549" v="221" actId="20577"/>
        <pc:sldMkLst>
          <pc:docMk/>
          <pc:sldMk cId="1303104242" sldId="277"/>
        </pc:sldMkLst>
        <pc:spChg chg="mod">
          <ac:chgData name="" userId="" providerId="" clId="Web-{6A6E5F4D-CFBB-408A-9CD3-B4D337230D26}" dt="2018-08-08T16:06:33.549" v="221" actId="20577"/>
          <ac:spMkLst>
            <pc:docMk/>
            <pc:sldMk cId="1303104242" sldId="277"/>
            <ac:spMk id="3" creationId="{00000000-0000-0000-0000-000000000000}"/>
          </ac:spMkLst>
        </pc:spChg>
      </pc:sldChg>
      <pc:sldChg chg="addSp delSp modSp">
        <pc:chgData name="" userId="" providerId="" clId="Web-{6A6E5F4D-CFBB-408A-9CD3-B4D337230D26}" dt="2018-08-08T15:33:07.722" v="50" actId="20577"/>
        <pc:sldMkLst>
          <pc:docMk/>
          <pc:sldMk cId="460430807" sldId="284"/>
        </pc:sldMkLst>
        <pc:spChg chg="mod">
          <ac:chgData name="" userId="" providerId="" clId="Web-{6A6E5F4D-CFBB-408A-9CD3-B4D337230D26}" dt="2018-08-08T15:33:07.722" v="50" actId="20577"/>
          <ac:spMkLst>
            <pc:docMk/>
            <pc:sldMk cId="460430807" sldId="284"/>
            <ac:spMk id="2" creationId="{00000000-0000-0000-0000-000000000000}"/>
          </ac:spMkLst>
        </pc:spChg>
        <pc:spChg chg="mod">
          <ac:chgData name="" userId="" providerId="" clId="Web-{6A6E5F4D-CFBB-408A-9CD3-B4D337230D26}" dt="2018-08-08T15:32:17.424" v="45" actId="14100"/>
          <ac:spMkLst>
            <pc:docMk/>
            <pc:sldMk cId="460430807" sldId="284"/>
            <ac:spMk id="7" creationId="{00000000-0000-0000-0000-000000000000}"/>
          </ac:spMkLst>
        </pc:spChg>
        <pc:spChg chg="del">
          <ac:chgData name="" userId="" providerId="" clId="Web-{6A6E5F4D-CFBB-408A-9CD3-B4D337230D26}" dt="2018-08-08T15:24:22.970" v="0"/>
          <ac:spMkLst>
            <pc:docMk/>
            <pc:sldMk cId="460430807" sldId="284"/>
            <ac:spMk id="8" creationId="{A0C0EC9A-6765-480C-A4BE-7901B9E7C948}"/>
          </ac:spMkLst>
        </pc:spChg>
        <pc:spChg chg="mod ord">
          <ac:chgData name="" userId="" providerId="" clId="Web-{6A6E5F4D-CFBB-408A-9CD3-B4D337230D26}" dt="2018-08-08T15:31:00.799" v="38" actId="14100"/>
          <ac:spMkLst>
            <pc:docMk/>
            <pc:sldMk cId="460430807" sldId="284"/>
            <ac:spMk id="9" creationId="{00000000-0000-0000-0000-000000000000}"/>
          </ac:spMkLst>
        </pc:spChg>
        <pc:spChg chg="mod ord">
          <ac:chgData name="" userId="" providerId="" clId="Web-{6A6E5F4D-CFBB-408A-9CD3-B4D337230D26}" dt="2018-08-08T15:28:36.236" v="32" actId="14100"/>
          <ac:spMkLst>
            <pc:docMk/>
            <pc:sldMk cId="460430807" sldId="284"/>
            <ac:spMk id="10" creationId="{00000000-0000-0000-0000-000000000000}"/>
          </ac:spMkLst>
        </pc:spChg>
        <pc:picChg chg="add mod ord">
          <ac:chgData name="" userId="" providerId="" clId="Web-{6A6E5F4D-CFBB-408A-9CD3-B4D337230D26}" dt="2018-08-08T15:32:51.519" v="47" actId="14100"/>
          <ac:picMkLst>
            <pc:docMk/>
            <pc:sldMk cId="460430807" sldId="284"/>
            <ac:picMk id="3" creationId="{60D577B5-652B-475E-948F-4083096BE488}"/>
          </ac:picMkLst>
        </pc:picChg>
      </pc:sldChg>
      <pc:sldChg chg="addSp delSp modSp">
        <pc:chgData name="" userId="" providerId="" clId="Web-{6A6E5F4D-CFBB-408A-9CD3-B4D337230D26}" dt="2018-08-08T16:03:38.166" v="186" actId="1076"/>
        <pc:sldMkLst>
          <pc:docMk/>
          <pc:sldMk cId="2027887408" sldId="290"/>
        </pc:sldMkLst>
        <pc:spChg chg="mod">
          <ac:chgData name="" userId="" providerId="" clId="Web-{6A6E5F4D-CFBB-408A-9CD3-B4D337230D26}" dt="2018-08-08T16:03:34.385" v="185" actId="1076"/>
          <ac:spMkLst>
            <pc:docMk/>
            <pc:sldMk cId="2027887408" sldId="290"/>
            <ac:spMk id="12" creationId="{00000000-0000-0000-0000-000000000000}"/>
          </ac:spMkLst>
        </pc:spChg>
        <pc:spChg chg="mod">
          <ac:chgData name="" userId="" providerId="" clId="Web-{6A6E5F4D-CFBB-408A-9CD3-B4D337230D26}" dt="2018-08-08T16:03:22.413" v="183" actId="1076"/>
          <ac:spMkLst>
            <pc:docMk/>
            <pc:sldMk cId="2027887408" sldId="290"/>
            <ac:spMk id="15" creationId="{00000000-0000-0000-0000-000000000000}"/>
          </ac:spMkLst>
        </pc:spChg>
        <pc:picChg chg="add del mod ord">
          <ac:chgData name="" userId="" providerId="" clId="Web-{6A6E5F4D-CFBB-408A-9CD3-B4D337230D26}" dt="2018-08-08T16:02:47.335" v="178"/>
          <ac:picMkLst>
            <pc:docMk/>
            <pc:sldMk cId="2027887408" sldId="290"/>
            <ac:picMk id="4" creationId="{D5DBF701-8E8E-4A30-B1AF-1C58C477BE8B}"/>
          </ac:picMkLst>
        </pc:picChg>
        <pc:picChg chg="add mod ord">
          <ac:chgData name="" userId="" providerId="" clId="Web-{6A6E5F4D-CFBB-408A-9CD3-B4D337230D26}" dt="2018-08-08T16:03:14.772" v="182"/>
          <ac:picMkLst>
            <pc:docMk/>
            <pc:sldMk cId="2027887408" sldId="290"/>
            <ac:picMk id="7" creationId="{14F5A03D-96D4-4B9D-AD63-19F4D180B5FF}"/>
          </ac:picMkLst>
        </pc:picChg>
        <pc:picChg chg="del">
          <ac:chgData name="" userId="" providerId="" clId="Web-{6A6E5F4D-CFBB-408A-9CD3-B4D337230D26}" dt="2018-08-08T16:01:01.131" v="165"/>
          <ac:picMkLst>
            <pc:docMk/>
            <pc:sldMk cId="2027887408" sldId="290"/>
            <ac:picMk id="10" creationId="{00000000-0000-0000-0000-000000000000}"/>
          </ac:picMkLst>
        </pc:picChg>
        <pc:cxnChg chg="mod">
          <ac:chgData name="" userId="" providerId="" clId="Web-{6A6E5F4D-CFBB-408A-9CD3-B4D337230D26}" dt="2018-08-08T16:03:30.382" v="184" actId="1076"/>
          <ac:cxnSpMkLst>
            <pc:docMk/>
            <pc:sldMk cId="2027887408" sldId="290"/>
            <ac:cxnSpMk id="13" creationId="{00000000-0000-0000-0000-000000000000}"/>
          </ac:cxnSpMkLst>
        </pc:cxnChg>
        <pc:cxnChg chg="mod">
          <ac:chgData name="" userId="" providerId="" clId="Web-{6A6E5F4D-CFBB-408A-9CD3-B4D337230D26}" dt="2018-08-08T16:03:38.166" v="186" actId="1076"/>
          <ac:cxnSpMkLst>
            <pc:docMk/>
            <pc:sldMk cId="2027887408" sldId="290"/>
            <ac:cxnSpMk id="17" creationId="{00000000-0000-0000-0000-000000000000}"/>
          </ac:cxnSpMkLst>
        </pc:cxnChg>
      </pc:sldChg>
      <pc:sldChg chg="modSp">
        <pc:chgData name="" userId="" providerId="" clId="Web-{6A6E5F4D-CFBB-408A-9CD3-B4D337230D26}" dt="2018-08-08T15:46:16.136" v="143" actId="1076"/>
        <pc:sldMkLst>
          <pc:docMk/>
          <pc:sldMk cId="2330631380" sldId="291"/>
        </pc:sldMkLst>
        <pc:spChg chg="mod">
          <ac:chgData name="" userId="" providerId="" clId="Web-{6A6E5F4D-CFBB-408A-9CD3-B4D337230D26}" dt="2018-08-08T15:46:16.136" v="143" actId="1076"/>
          <ac:spMkLst>
            <pc:docMk/>
            <pc:sldMk cId="2330631380" sldId="291"/>
            <ac:spMk id="16" creationId="{00000000-0000-0000-0000-000000000000}"/>
          </ac:spMkLst>
        </pc:spChg>
        <pc:spChg chg="mod">
          <ac:chgData name="" userId="" providerId="" clId="Web-{6A6E5F4D-CFBB-408A-9CD3-B4D337230D26}" dt="2018-08-08T15:45:55.307" v="140" actId="1076"/>
          <ac:spMkLst>
            <pc:docMk/>
            <pc:sldMk cId="2330631380" sldId="291"/>
            <ac:spMk id="17" creationId="{00000000-0000-0000-0000-000000000000}"/>
          </ac:spMkLst>
        </pc:spChg>
        <pc:picChg chg="mod">
          <ac:chgData name="" userId="" providerId="" clId="Web-{6A6E5F4D-CFBB-408A-9CD3-B4D337230D26}" dt="2018-08-08T15:46:06.167" v="142" actId="1076"/>
          <ac:picMkLst>
            <pc:docMk/>
            <pc:sldMk cId="2330631380" sldId="291"/>
            <ac:picMk id="11" creationId="{00000000-0000-0000-0000-000000000000}"/>
          </ac:picMkLst>
        </pc:picChg>
      </pc:sldChg>
      <pc:sldChg chg="modSp">
        <pc:chgData name="" userId="" providerId="" clId="Web-{6A6E5F4D-CFBB-408A-9CD3-B4D337230D26}" dt="2018-08-08T16:06:54.643" v="227" actId="20577"/>
        <pc:sldMkLst>
          <pc:docMk/>
          <pc:sldMk cId="1181496031" sldId="296"/>
        </pc:sldMkLst>
        <pc:spChg chg="mod">
          <ac:chgData name="" userId="" providerId="" clId="Web-{6A6E5F4D-CFBB-408A-9CD3-B4D337230D26}" dt="2018-08-08T16:06:54.643" v="227" actId="20577"/>
          <ac:spMkLst>
            <pc:docMk/>
            <pc:sldMk cId="1181496031" sldId="296"/>
            <ac:spMk id="25603" creationId="{00000000-0000-0000-0000-000000000000}"/>
          </ac:spMkLst>
        </pc:spChg>
      </pc:sldChg>
      <pc:sldChg chg="addSp delSp modSp">
        <pc:chgData name="" userId="" providerId="" clId="Web-{6A6E5F4D-CFBB-408A-9CD3-B4D337230D26}" dt="2018-08-08T16:04:20.525" v="187" actId="20577"/>
        <pc:sldMkLst>
          <pc:docMk/>
          <pc:sldMk cId="229498033" sldId="302"/>
        </pc:sldMkLst>
        <pc:spChg chg="mod">
          <ac:chgData name="" userId="" providerId="" clId="Web-{6A6E5F4D-CFBB-408A-9CD3-B4D337230D26}" dt="2018-08-08T16:04:20.525" v="187" actId="20577"/>
          <ac:spMkLst>
            <pc:docMk/>
            <pc:sldMk cId="229498033" sldId="302"/>
            <ac:spMk id="2" creationId="{00000000-0000-0000-0000-000000000000}"/>
          </ac:spMkLst>
        </pc:spChg>
        <pc:spChg chg="mod">
          <ac:chgData name="" userId="" providerId="" clId="Web-{6A6E5F4D-CFBB-408A-9CD3-B4D337230D26}" dt="2018-08-08T15:35:31.475" v="60" actId="1076"/>
          <ac:spMkLst>
            <pc:docMk/>
            <pc:sldMk cId="229498033" sldId="302"/>
            <ac:spMk id="6" creationId="{00000000-0000-0000-0000-000000000000}"/>
          </ac:spMkLst>
        </pc:spChg>
        <pc:picChg chg="del">
          <ac:chgData name="" userId="" providerId="" clId="Web-{6A6E5F4D-CFBB-408A-9CD3-B4D337230D26}" dt="2018-08-08T15:34:27.207" v="53"/>
          <ac:picMkLst>
            <pc:docMk/>
            <pc:sldMk cId="229498033" sldId="302"/>
            <ac:picMk id="5" creationId="{00000000-0000-0000-0000-000000000000}"/>
          </ac:picMkLst>
        </pc:picChg>
        <pc:picChg chg="add mod ord">
          <ac:chgData name="" userId="" providerId="" clId="Web-{6A6E5F4D-CFBB-408A-9CD3-B4D337230D26}" dt="2018-08-08T15:35:50.991" v="63" actId="14100"/>
          <ac:picMkLst>
            <pc:docMk/>
            <pc:sldMk cId="229498033" sldId="302"/>
            <ac:picMk id="7" creationId="{486F05E2-081A-487D-AABC-68717AA710BC}"/>
          </ac:picMkLst>
        </pc:picChg>
      </pc:sldChg>
      <pc:sldChg chg="modSp">
        <pc:chgData name="" userId="" providerId="" clId="Web-{6A6E5F4D-CFBB-408A-9CD3-B4D337230D26}" dt="2018-08-08T16:05:26.312" v="214" actId="20577"/>
        <pc:sldMkLst>
          <pc:docMk/>
          <pc:sldMk cId="1949815197" sldId="303"/>
        </pc:sldMkLst>
        <pc:spChg chg="mod">
          <ac:chgData name="" userId="" providerId="" clId="Web-{6A6E5F4D-CFBB-408A-9CD3-B4D337230D26}" dt="2018-08-08T16:05:26.312" v="214" actId="20577"/>
          <ac:spMkLst>
            <pc:docMk/>
            <pc:sldMk cId="1949815197" sldId="303"/>
            <ac:spMk id="5" creationId="{00000000-0000-0000-0000-000000000000}"/>
          </ac:spMkLst>
        </pc:spChg>
      </pc:sldChg>
      <pc:sldChg chg="modSp">
        <pc:chgData name="" userId="" providerId="" clId="Web-{6A6E5F4D-CFBB-408A-9CD3-B4D337230D26}" dt="2018-08-08T15:36:39.039" v="72" actId="20577"/>
        <pc:sldMkLst>
          <pc:docMk/>
          <pc:sldMk cId="533413263" sldId="306"/>
        </pc:sldMkLst>
        <pc:spChg chg="mod">
          <ac:chgData name="" userId="" providerId="" clId="Web-{6A6E5F4D-CFBB-408A-9CD3-B4D337230D26}" dt="2018-08-08T15:36:39.039" v="72" actId="20577"/>
          <ac:spMkLst>
            <pc:docMk/>
            <pc:sldMk cId="533413263" sldId="306"/>
            <ac:spMk id="25603" creationId="{00000000-0000-0000-0000-000000000000}"/>
          </ac:spMkLst>
        </pc:spChg>
      </pc:sldChg>
      <pc:sldChg chg="modSp">
        <pc:chgData name="" userId="" providerId="" clId="Web-{6A6E5F4D-CFBB-408A-9CD3-B4D337230D26}" dt="2018-08-08T16:10:07.634" v="264" actId="20577"/>
        <pc:sldMkLst>
          <pc:docMk/>
          <pc:sldMk cId="331706298" sldId="311"/>
        </pc:sldMkLst>
        <pc:spChg chg="mod">
          <ac:chgData name="" userId="" providerId="" clId="Web-{6A6E5F4D-CFBB-408A-9CD3-B4D337230D26}" dt="2018-08-08T16:10:07.634" v="264" actId="20577"/>
          <ac:spMkLst>
            <pc:docMk/>
            <pc:sldMk cId="331706298" sldId="311"/>
            <ac:spMk id="5" creationId="{00000000-0000-0000-0000-000000000000}"/>
          </ac:spMkLst>
        </pc:spChg>
      </pc:sldChg>
      <pc:sldChg chg="modSp">
        <pc:chgData name="" userId="" providerId="" clId="Web-{6A6E5F4D-CFBB-408A-9CD3-B4D337230D26}" dt="2018-08-08T16:08:08.784" v="237" actId="20577"/>
        <pc:sldMkLst>
          <pc:docMk/>
          <pc:sldMk cId="2843013206" sldId="312"/>
        </pc:sldMkLst>
        <pc:spChg chg="mod">
          <ac:chgData name="" userId="" providerId="" clId="Web-{6A6E5F4D-CFBB-408A-9CD3-B4D337230D26}" dt="2018-08-08T16:08:08.784" v="237" actId="20577"/>
          <ac:spMkLst>
            <pc:docMk/>
            <pc:sldMk cId="2843013206" sldId="312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5:45:46.026" v="139" actId="1076"/>
        <pc:sldMkLst>
          <pc:docMk/>
          <pc:sldMk cId="2226997794" sldId="327"/>
        </pc:sldMkLst>
        <pc:spChg chg="mod">
          <ac:chgData name="" userId="" providerId="" clId="Web-{6A6E5F4D-CFBB-408A-9CD3-B4D337230D26}" dt="2018-08-08T15:38:47.383" v="87" actId="1076"/>
          <ac:spMkLst>
            <pc:docMk/>
            <pc:sldMk cId="2226997794" sldId="327"/>
            <ac:spMk id="9" creationId="{00000000-0000-0000-0000-000000000000}"/>
          </ac:spMkLst>
        </pc:spChg>
        <pc:spChg chg="mod">
          <ac:chgData name="" userId="" providerId="" clId="Web-{6A6E5F4D-CFBB-408A-9CD3-B4D337230D26}" dt="2018-08-08T15:39:07.789" v="88" actId="1076"/>
          <ac:spMkLst>
            <pc:docMk/>
            <pc:sldMk cId="2226997794" sldId="327"/>
            <ac:spMk id="10" creationId="{00000000-0000-0000-0000-000000000000}"/>
          </ac:spMkLst>
        </pc:spChg>
        <pc:spChg chg="mod">
          <ac:chgData name="" userId="" providerId="" clId="Web-{6A6E5F4D-CFBB-408A-9CD3-B4D337230D26}" dt="2018-08-08T15:45:46.026" v="139" actId="1076"/>
          <ac:spMkLst>
            <pc:docMk/>
            <pc:sldMk cId="2226997794" sldId="327"/>
            <ac:spMk id="11" creationId="{00000000-0000-0000-0000-000000000000}"/>
          </ac:spMkLst>
        </pc:spChg>
        <pc:spChg chg="mod">
          <ac:chgData name="" userId="" providerId="" clId="Web-{6A6E5F4D-CFBB-408A-9CD3-B4D337230D26}" dt="2018-08-08T15:45:34.901" v="138" actId="1076"/>
          <ac:spMkLst>
            <pc:docMk/>
            <pc:sldMk cId="2226997794" sldId="327"/>
            <ac:spMk id="13" creationId="{00000000-0000-0000-0000-000000000000}"/>
          </ac:spMkLst>
        </pc:spChg>
        <pc:spChg chg="mod">
          <ac:chgData name="" userId="" providerId="" clId="Web-{6A6E5F4D-CFBB-408A-9CD3-B4D337230D26}" dt="2018-08-08T15:43:24.525" v="131" actId="20577"/>
          <ac:spMkLst>
            <pc:docMk/>
            <pc:sldMk cId="2226997794" sldId="327"/>
            <ac:spMk id="15" creationId="{00000000-0000-0000-0000-000000000000}"/>
          </ac:spMkLst>
        </pc:spChg>
        <pc:spChg chg="mod">
          <ac:chgData name="" userId="" providerId="" clId="Web-{6A6E5F4D-CFBB-408A-9CD3-B4D337230D26}" dt="2018-08-08T15:44:29.791" v="137" actId="1076"/>
          <ac:spMkLst>
            <pc:docMk/>
            <pc:sldMk cId="2226997794" sldId="327"/>
            <ac:spMk id="16" creationId="{00000000-0000-0000-0000-000000000000}"/>
          </ac:spMkLst>
        </pc:spChg>
        <pc:cxnChg chg="mod">
          <ac:chgData name="" userId="" providerId="" clId="Web-{6A6E5F4D-CFBB-408A-9CD3-B4D337230D26}" dt="2018-08-08T15:44:12.166" v="135" actId="1076"/>
          <ac:cxnSpMkLst>
            <pc:docMk/>
            <pc:sldMk cId="2226997794" sldId="327"/>
            <ac:cxnSpMk id="18" creationId="{00000000-0000-0000-0000-000000000000}"/>
          </ac:cxnSpMkLst>
        </pc:cxnChg>
        <pc:cxnChg chg="mod">
          <ac:chgData name="" userId="" providerId="" clId="Web-{6A6E5F4D-CFBB-408A-9CD3-B4D337230D26}" dt="2018-08-08T15:44:22.213" v="136" actId="1076"/>
          <ac:cxnSpMkLst>
            <pc:docMk/>
            <pc:sldMk cId="2226997794" sldId="327"/>
            <ac:cxnSpMk id="21" creationId="{00000000-0000-0000-0000-000000000000}"/>
          </ac:cxnSpMkLst>
        </pc:cxnChg>
      </pc:sldChg>
      <pc:sldChg chg="addSp delSp modSp">
        <pc:chgData name="" userId="" providerId="" clId="Web-{6A6E5F4D-CFBB-408A-9CD3-B4D337230D26}" dt="2018-08-08T15:57:13.004" v="164" actId="1076"/>
        <pc:sldMkLst>
          <pc:docMk/>
          <pc:sldMk cId="694325908" sldId="328"/>
        </pc:sldMkLst>
        <pc:spChg chg="add del mod">
          <ac:chgData name="" userId="" providerId="" clId="Web-{6A6E5F4D-CFBB-408A-9CD3-B4D337230D26}" dt="2018-08-08T15:49:01.346" v="152"/>
          <ac:spMkLst>
            <pc:docMk/>
            <pc:sldMk cId="694325908" sldId="328"/>
            <ac:spMk id="5" creationId="{8FEE6D0A-C3D8-41E0-8E04-68729704EF69}"/>
          </ac:spMkLst>
        </pc:spChg>
        <pc:spChg chg="mod">
          <ac:chgData name="" userId="" providerId="" clId="Web-{6A6E5F4D-CFBB-408A-9CD3-B4D337230D26}" dt="2018-08-08T15:47:21.986" v="148" actId="1076"/>
          <ac:spMkLst>
            <pc:docMk/>
            <pc:sldMk cId="694325908" sldId="328"/>
            <ac:spMk id="7" creationId="{00000000-0000-0000-0000-000000000000}"/>
          </ac:spMkLst>
        </pc:spChg>
        <pc:spChg chg="mod">
          <ac:chgData name="" userId="" providerId="" clId="Web-{6A6E5F4D-CFBB-408A-9CD3-B4D337230D26}" dt="2018-08-08T15:57:13.004" v="164" actId="1076"/>
          <ac:spMkLst>
            <pc:docMk/>
            <pc:sldMk cId="694325908" sldId="328"/>
            <ac:spMk id="10" creationId="{00000000-0000-0000-0000-000000000000}"/>
          </ac:spMkLst>
        </pc:spChg>
        <pc:spChg chg="add del mod">
          <ac:chgData name="" userId="" providerId="" clId="Web-{6A6E5F4D-CFBB-408A-9CD3-B4D337230D26}" dt="2018-08-08T15:55:58.723" v="156"/>
          <ac:spMkLst>
            <pc:docMk/>
            <pc:sldMk cId="694325908" sldId="328"/>
            <ac:spMk id="14" creationId="{188EFC71-B53F-406C-BAA0-878DC593C547}"/>
          </ac:spMkLst>
        </pc:spChg>
        <pc:spChg chg="mod">
          <ac:chgData name="" userId="" providerId="" clId="Web-{6A6E5F4D-CFBB-408A-9CD3-B4D337230D26}" dt="2018-08-08T15:46:43.042" v="144" actId="1076"/>
          <ac:spMkLst>
            <pc:docMk/>
            <pc:sldMk cId="694325908" sldId="328"/>
            <ac:spMk id="19" creationId="{00000000-0000-0000-0000-000000000000}"/>
          </ac:spMkLst>
        </pc:spChg>
        <pc:picChg chg="del mod">
          <ac:chgData name="" userId="" providerId="" clId="Web-{6A6E5F4D-CFBB-408A-9CD3-B4D337230D26}" dt="2018-08-08T15:55:49.441" v="155"/>
          <ac:picMkLst>
            <pc:docMk/>
            <pc:sldMk cId="694325908" sldId="328"/>
            <ac:picMk id="6" creationId="{00000000-0000-0000-0000-000000000000}"/>
          </ac:picMkLst>
        </pc:picChg>
        <pc:picChg chg="add mod ord">
          <ac:chgData name="" userId="" providerId="" clId="Web-{6A6E5F4D-CFBB-408A-9CD3-B4D337230D26}" dt="2018-08-08T15:56:48.598" v="162" actId="1076"/>
          <ac:picMkLst>
            <pc:docMk/>
            <pc:sldMk cId="694325908" sldId="328"/>
            <ac:picMk id="15" creationId="{14C839BE-A8E7-4064-8F97-A7B95EBB8A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CF77-6B05-114E-914E-F892CDA68E0D}" type="datetimeFigureOut">
              <a:rPr lang="en-US" smtClean="0"/>
              <a:pPr/>
              <a:t>9/11/20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3BA2-9B40-914A-A2CD-2D1515C16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A717-4004-4730-8FEC-7C0533E464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E4033-56C3-4E83-92F3-734198CCD7FC}" type="datetimeFigureOut">
              <a:rPr lang="en-US" smtClean="0"/>
              <a:pPr/>
              <a:t>9/11/20</a:t>
            </a:fld>
            <a:endParaRPr lang="en-US" dirty="0"/>
          </a:p>
        </p:txBody>
      </p:sp>
      <p:sp>
        <p:nvSpPr>
          <p:cNvPr id="14" name="Notes Placeholder 13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939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HSA Contributions Part 2 partial</a:t>
            </a:r>
            <a:r>
              <a:rPr lang="en-US" b="1" baseline="0" dirty="0" smtClean="0"/>
              <a:t> </a:t>
            </a:r>
            <a:r>
              <a:rPr lang="en-US" b="1" baseline="0" smtClean="0"/>
              <a:t>year eligibility</a:t>
            </a:r>
            <a:r>
              <a:rPr lang="en-US" b="1" smtClean="0"/>
              <a:t> </a:t>
            </a:r>
            <a:r>
              <a:rPr lang="en-US" b="1" dirty="0" smtClean="0"/>
              <a:t>Distributions</a:t>
            </a:r>
            <a:r>
              <a:rPr lang="en-US" b="1" baseline="0" dirty="0" smtClean="0"/>
              <a:t> and rules for married taxpayers covered in separate videos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3763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A717-4004-4730-8FEC-7C0533E4646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275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2750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FB17A717-4004-4730-8FEC-7C0533E464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0724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FB17A717-4004-4730-8FEC-7C0533E4646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2468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A717-4004-4730-8FEC-7C0533E4646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6" pos="9259" userDrawn="1">
          <p15:clr>
            <a:srgbClr val="FBAE40"/>
          </p15:clr>
        </p15:guide>
        <p15:guide id="8" pos="52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6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Partial Year HSA Eligible</a:t>
            </a:r>
          </a:p>
          <a:p>
            <a:r>
              <a:rPr lang="en-US" dirty="0" smtClean="0"/>
              <a:t>Comprehensive</a:t>
            </a:r>
          </a:p>
          <a:p>
            <a:r>
              <a:rPr lang="en-US" dirty="0" smtClean="0"/>
              <a:t>Publish date: </a:t>
            </a:r>
            <a:r>
              <a:rPr lang="en-US" smtClean="0"/>
              <a:t>September 15,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NTTC Virtual Training</a:t>
            </a:r>
            <a:br>
              <a:rPr lang="en-US" dirty="0" smtClean="0"/>
            </a:br>
            <a:r>
              <a:rPr lang="en-US" dirty="0" smtClean="0"/>
              <a:t>Health Savings Accounts</a:t>
            </a:r>
            <a:br>
              <a:rPr lang="en-US" dirty="0" smtClean="0"/>
            </a:br>
            <a:r>
              <a:rPr lang="en-US" dirty="0" smtClean="0"/>
              <a:t>Contributions Part 2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497861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20-09-04 at 9.23.27 AM.png"/>
          <p:cNvPicPr>
            <a:picLocks noChangeAspect="1"/>
          </p:cNvPicPr>
          <p:nvPr/>
        </p:nvPicPr>
        <p:blipFill>
          <a:blip r:embed="rId3"/>
          <a:srcRect l="19168" b="765"/>
          <a:stretch>
            <a:fillRect/>
          </a:stretch>
        </p:blipFill>
        <p:spPr>
          <a:xfrm>
            <a:off x="11300863" y="1894734"/>
            <a:ext cx="793020" cy="415879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Maria will enter $3,500 for</a:t>
            </a:r>
            <a:br>
              <a:rPr lang="en-US" dirty="0" smtClean="0"/>
            </a:br>
            <a:r>
              <a:rPr lang="en-US" dirty="0" smtClean="0"/>
              <a:t>Jan – Aug; $0 for Sept – Dec</a:t>
            </a:r>
          </a:p>
          <a:p>
            <a:r>
              <a:rPr lang="en-US" dirty="0" smtClean="0"/>
              <a:t>Deduction limited to </a:t>
            </a:r>
            <a:r>
              <a:rPr lang="en-US" b="1" dirty="0" smtClean="0"/>
              <a:t>greater</a:t>
            </a:r>
            <a:br>
              <a:rPr lang="en-US" b="1" dirty="0" smtClean="0"/>
            </a:br>
            <a:r>
              <a:rPr lang="en-US" dirty="0" smtClean="0"/>
              <a:t>of $0 (Dec deduction) or </a:t>
            </a:r>
            <a:r>
              <a:rPr lang="en-US" dirty="0" smtClean="0">
                <a:solidFill>
                  <a:srgbClr val="0000FF"/>
                </a:solidFill>
              </a:rPr>
              <a:t>$2,333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(8 months X $3,500</a:t>
            </a:r>
            <a:r>
              <a:rPr lang="en-US" dirty="0" smtClean="0"/>
              <a:t> ÷ 12 = $2,333)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65529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1: Limitation Calculation (cont.)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4219" y="5188964"/>
            <a:ext cx="61217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202C"/>
              </a:buClr>
              <a:buFont typeface="Wingdings" charset="2"/>
              <a:buChar char="Ø"/>
            </a:pPr>
            <a:r>
              <a:rPr lang="en-US" sz="2900" dirty="0" smtClean="0"/>
              <a:t> Worksheet Limitation Calculation</a:t>
            </a:r>
            <a:endParaRPr lang="en-US" sz="2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5156228"/>
              </p:ext>
            </p:extLst>
          </p:nvPr>
        </p:nvGraphicFramePr>
        <p:xfrm>
          <a:off x="7680402" y="1913913"/>
          <a:ext cx="3626428" cy="4135682"/>
        </p:xfrm>
        <a:graphic>
          <a:graphicData uri="http://schemas.openxmlformats.org/drawingml/2006/table">
            <a:tbl>
              <a:tblPr firstRow="1" firstCol="1" bandRow="1"/>
              <a:tblGrid>
                <a:gridCol w="2689293">
                  <a:extLst>
                    <a:ext uri="{9D8B030D-6E8A-4147-A177-3AD203B41FA5}">
                      <a16:col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20000"/>
                    </a:ext>
                  </a:extLst>
                </a:gridCol>
                <a:gridCol w="937135">
                  <a:extLst>
                    <a:ext uri="{9D8B030D-6E8A-4147-A177-3AD203B41FA5}">
                      <a16:col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20001"/>
                    </a:ext>
                  </a:extLst>
                </a:gridCol>
              </a:tblGrid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January</a:t>
                      </a:r>
                      <a:r>
                        <a:rPr lang="en-US" sz="1200" u="dash" spc="-3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0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February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1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March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2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April</a:t>
                      </a:r>
                      <a:r>
                        <a:rPr lang="en-US" sz="1200" u="dash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3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May</a:t>
                      </a:r>
                      <a:r>
                        <a:rPr lang="en-US" sz="1200" u="dash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4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June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5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July</a:t>
                      </a:r>
                      <a:r>
                        <a:rPr lang="en-US" sz="1200" u="dash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6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August</a:t>
                      </a:r>
                      <a:r>
                        <a:rPr lang="en-US" sz="1200" u="dash" spc="-3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7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September</a:t>
                      </a:r>
                      <a:r>
                        <a:rPr lang="en-US" sz="1200" u="dash" spc="9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eaLnBrk="0" hangingPunct="0">
                        <a:buNone/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8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October</a:t>
                      </a:r>
                      <a:r>
                        <a:rPr lang="en-US" sz="1200" u="dash" spc="-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9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November</a:t>
                      </a:r>
                      <a:r>
                        <a:rPr lang="en-US" sz="1200" u="dash" spc="-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0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December</a:t>
                      </a:r>
                      <a:r>
                        <a:rPr lang="en-US" sz="1200" u="dash" spc="-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1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r>
                        <a:rPr lang="en-US" sz="1200" b="1" spc="8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for</a:t>
                      </a:r>
                      <a:r>
                        <a:rPr lang="en-US" sz="1200" b="1" spc="8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all</a:t>
                      </a:r>
                      <a:r>
                        <a:rPr lang="en-US" sz="1200" b="1" spc="8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months</a:t>
                      </a:r>
                      <a:r>
                        <a:rPr lang="en-US" sz="1200" b="1" u="dash" spc="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28,000</a:t>
                      </a:r>
                      <a:endParaRPr lang="en-US" sz="1200" b="1" dirty="0">
                        <a:solidFill>
                          <a:srgbClr val="231F20"/>
                        </a:solidFill>
                        <a:effectLst/>
                        <a:latin typeface="Arial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2"/>
                  </a:ext>
                </a:extLst>
              </a:tr>
              <a:tr h="511152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Limitation.</a:t>
                      </a:r>
                      <a:r>
                        <a:rPr lang="en-US" sz="1200" b="1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Divide</a:t>
                      </a:r>
                      <a:r>
                        <a:rPr lang="en-US" sz="1000" spc="-4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the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r>
                        <a:rPr lang="en-US" sz="1000" spc="-4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by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12</a:t>
                      </a:r>
                      <a:r>
                        <a:rPr lang="en-US" sz="1000" u="dash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2,333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336519" y="1405431"/>
            <a:ext cx="18632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 2019 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721686" y="5496807"/>
            <a:ext cx="674984" cy="30190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244944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20-09-04 at 9.33.21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6711" y="1884323"/>
            <a:ext cx="978599" cy="422671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3"/>
            <a:ext cx="6612183" cy="4023360"/>
          </a:xfrm>
        </p:spPr>
        <p:txBody>
          <a:bodyPr/>
          <a:lstStyle/>
          <a:p>
            <a:r>
              <a:rPr lang="en-US" dirty="0" smtClean="0"/>
              <a:t>Maria only eligible Dec </a:t>
            </a:r>
            <a:r>
              <a:rPr lang="en-US" dirty="0" smtClean="0"/>
              <a:t>2019 </a:t>
            </a:r>
            <a:r>
              <a:rPr lang="en-US" dirty="0" smtClean="0"/>
              <a:t>but plans on being eligible all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Deduction limited to </a:t>
            </a:r>
            <a:r>
              <a:rPr lang="en-US" b="1" dirty="0" smtClean="0"/>
              <a:t>greater</a:t>
            </a:r>
            <a:br>
              <a:rPr lang="en-US" b="1" dirty="0" smtClean="0"/>
            </a:br>
            <a:r>
              <a:rPr lang="en-US" dirty="0" smtClean="0"/>
              <a:t>of</a:t>
            </a:r>
            <a:r>
              <a:rPr lang="en-US" dirty="0" smtClean="0">
                <a:solidFill>
                  <a:srgbClr val="0000FF"/>
                </a:solidFill>
              </a:rPr>
              <a:t> $3,500 </a:t>
            </a:r>
            <a:r>
              <a:rPr lang="en-US" dirty="0" smtClean="0"/>
              <a:t>(Dec deduction) or $292 </a:t>
            </a:r>
            <a:br>
              <a:rPr lang="en-US" dirty="0" smtClean="0"/>
            </a:br>
            <a:r>
              <a:rPr lang="en-US" dirty="0" smtClean="0"/>
              <a:t>(1 month X $</a:t>
            </a:r>
            <a:r>
              <a:rPr lang="en-US" dirty="0" smtClean="0"/>
              <a:t>3,500 ÷ 12 = $292)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00449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2:   Last Month Rule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4219" y="5188964"/>
            <a:ext cx="61217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202C"/>
              </a:buClr>
              <a:buFont typeface="Wingdings" charset="2"/>
              <a:buChar char="Ø"/>
            </a:pPr>
            <a:r>
              <a:rPr lang="en-US" sz="2900" dirty="0" smtClean="0"/>
              <a:t> Last Month Rule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10336519" y="1405431"/>
            <a:ext cx="18632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 2019 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5156228"/>
              </p:ext>
            </p:extLst>
          </p:nvPr>
        </p:nvGraphicFramePr>
        <p:xfrm>
          <a:off x="7680402" y="1913913"/>
          <a:ext cx="3626428" cy="4135682"/>
        </p:xfrm>
        <a:graphic>
          <a:graphicData uri="http://schemas.openxmlformats.org/drawingml/2006/table">
            <a:tbl>
              <a:tblPr firstRow="1" firstCol="1" bandRow="1"/>
              <a:tblGrid>
                <a:gridCol w="2689293">
                  <a:extLst>
                    <a:ext uri="{9D8B030D-6E8A-4147-A177-3AD203B41FA5}">
                      <a16:col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20000"/>
                    </a:ext>
                  </a:extLst>
                </a:gridCol>
                <a:gridCol w="937135">
                  <a:extLst>
                    <a:ext uri="{9D8B030D-6E8A-4147-A177-3AD203B41FA5}">
                      <a16:col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20001"/>
                    </a:ext>
                  </a:extLst>
                </a:gridCol>
              </a:tblGrid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January</a:t>
                      </a:r>
                      <a:r>
                        <a:rPr lang="en-US" sz="1200" u="dash" spc="-3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0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February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1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March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2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April</a:t>
                      </a:r>
                      <a:r>
                        <a:rPr lang="en-US" sz="1200" u="dash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3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May</a:t>
                      </a:r>
                      <a:r>
                        <a:rPr lang="en-US" sz="1200" u="dash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4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June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5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July</a:t>
                      </a:r>
                      <a:r>
                        <a:rPr lang="en-US" sz="1200" u="dash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6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August</a:t>
                      </a:r>
                      <a:r>
                        <a:rPr lang="en-US" sz="1200" u="dash" spc="-3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7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September</a:t>
                      </a:r>
                      <a:r>
                        <a:rPr lang="en-US" sz="1200" u="dash" spc="9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eaLnBrk="0" hangingPunct="0">
                        <a:buNone/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8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October</a:t>
                      </a:r>
                      <a:r>
                        <a:rPr lang="en-US" sz="1200" u="dash" spc="-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09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November</a:t>
                      </a:r>
                      <a:r>
                        <a:rPr lang="en-US" sz="1200" u="dash" spc="-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0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December</a:t>
                      </a:r>
                      <a:r>
                        <a:rPr lang="en-US" sz="1200" u="dash" spc="-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3,500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1"/>
                  </a:ext>
                </a:extLst>
              </a:tr>
              <a:tr h="278810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r>
                        <a:rPr lang="en-US" sz="1200" b="1" spc="8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for</a:t>
                      </a:r>
                      <a:r>
                        <a:rPr lang="en-US" sz="1200" b="1" spc="8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all</a:t>
                      </a:r>
                      <a:r>
                        <a:rPr lang="en-US" sz="1200" b="1" spc="8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months</a:t>
                      </a:r>
                      <a:r>
                        <a:rPr lang="en-US" sz="1200" b="1" u="dash" spc="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3,500</a:t>
                      </a:r>
                      <a:endParaRPr lang="en-US" sz="1200" b="1" dirty="0">
                        <a:solidFill>
                          <a:srgbClr val="231F20"/>
                        </a:solidFill>
                        <a:effectLst/>
                        <a:latin typeface="Arial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2"/>
                  </a:ext>
                </a:extLst>
              </a:tr>
              <a:tr h="511152"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Limitation.</a:t>
                      </a:r>
                      <a:r>
                        <a:rPr lang="en-US" sz="1200" b="1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Divide</a:t>
                      </a:r>
                      <a:r>
                        <a:rPr lang="en-US" sz="1000" spc="-4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the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r>
                        <a:rPr lang="en-US" sz="1000" spc="-4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by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12</a:t>
                      </a:r>
                      <a:r>
                        <a:rPr lang="en-US" sz="1000" u="dash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231F20"/>
                          </a:solidFill>
                          <a:effectLst/>
                          <a:latin typeface="Arial"/>
                          <a:ea typeface="Calibri" panose="020F0502020204030204" pitchFamily="34" charset="0"/>
                        </a:rPr>
                        <a:t>292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val="10013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10721686" y="5226121"/>
            <a:ext cx="674984" cy="30190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244944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From January through June, </a:t>
            </a:r>
            <a:r>
              <a:rPr lang="en-US" dirty="0" err="1" smtClean="0"/>
              <a:t>Narish</a:t>
            </a:r>
            <a:r>
              <a:rPr lang="en-US" dirty="0" smtClean="0"/>
              <a:t>, age 30, was employed and made contributions to his HSA until he was laid off in July.  </a:t>
            </a:r>
            <a:r>
              <a:rPr lang="en-US" dirty="0" err="1" smtClean="0"/>
              <a:t>Narish</a:t>
            </a:r>
            <a:r>
              <a:rPr lang="en-US" dirty="0" smtClean="0"/>
              <a:t> was enrolled in a self-only High Deductible Health Plan (HDHP) through his employer. He remained unemployed and without health insurance for the remainder of the tax year. Can </a:t>
            </a:r>
            <a:r>
              <a:rPr lang="en-US" dirty="0" err="1" smtClean="0"/>
              <a:t>Narish</a:t>
            </a:r>
            <a:r>
              <a:rPr lang="en-US" dirty="0" smtClean="0"/>
              <a:t> use the last-month rule to figure his contribution limit?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No</a:t>
            </a:r>
            <a:r>
              <a:rPr lang="en-US" dirty="0" smtClean="0"/>
              <a:t>  Why not?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Narish</a:t>
            </a:r>
            <a:r>
              <a:rPr lang="en-US" dirty="0" smtClean="0">
                <a:solidFill>
                  <a:srgbClr val="0000FF"/>
                </a:solidFill>
              </a:rPr>
              <a:t> was not an eligible individual on the first day of the last month of the year (December 1). He must use the worksheet limitation calculation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162" y="5465578"/>
            <a:ext cx="3809838" cy="139242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warning-sign-clip-art-437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180" y="4547347"/>
            <a:ext cx="2533573" cy="211031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334008" y="1761432"/>
            <a:ext cx="10132850" cy="45250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Taxpayers may change their type of High Deduct Health Plan coverage during the year (Self-only or Family)</a:t>
            </a:r>
          </a:p>
          <a:p>
            <a:r>
              <a:rPr lang="en-US" dirty="0" smtClean="0"/>
              <a:t>In this scenario, TaxSlayer can’t help you </a:t>
            </a:r>
          </a:p>
          <a:p>
            <a:r>
              <a:rPr lang="en-US" dirty="0" smtClean="0"/>
              <a:t>You must use the limitation worksheet in Form 8889 instructions and manually calculate the taxpayer’s yearly contribution limit</a:t>
            </a:r>
          </a:p>
          <a:p>
            <a:r>
              <a:rPr lang="en-US" dirty="0" smtClean="0"/>
              <a:t>If you can’t do that ... </a:t>
            </a:r>
          </a:p>
          <a:p>
            <a:pPr>
              <a:buNone/>
            </a:pPr>
            <a:r>
              <a:rPr lang="en-US" dirty="0" smtClean="0"/>
              <a:t>	The return is out of scope for you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Year Self-Only and Part Year Family Coverage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2" y="2157051"/>
            <a:ext cx="10913167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Pub 4012 Tab E</a:t>
            </a:r>
          </a:p>
          <a:p>
            <a:r>
              <a:rPr lang="en-US" dirty="0" smtClean="0"/>
              <a:t>Pub 4491</a:t>
            </a:r>
          </a:p>
          <a:p>
            <a:r>
              <a:rPr lang="en-US" dirty="0" smtClean="0"/>
              <a:t>Form 8889 Instructions</a:t>
            </a:r>
          </a:p>
          <a:p>
            <a:r>
              <a:rPr lang="en-US" dirty="0" smtClean="0"/>
              <a:t>Pubs 969</a:t>
            </a:r>
          </a:p>
          <a:p>
            <a:r>
              <a:rPr lang="en-US" dirty="0" smtClean="0"/>
              <a:t>Link &amp; Learn Taxes Health Savings Accounts (HSA)</a:t>
            </a:r>
          </a:p>
          <a:p>
            <a:r>
              <a:rPr lang="en-US" dirty="0" smtClean="0"/>
              <a:t>NTTC Slide deck 44 Health Savings Account</a:t>
            </a:r>
          </a:p>
          <a:p>
            <a:r>
              <a:rPr lang="en-US" dirty="0" smtClean="0"/>
              <a:t>NTTC HSA video series: AARP portal &gt; search “online training guide”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1280923"/>
            <a:ext cx="11671299" cy="76943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2100" dirty="0" smtClean="0"/>
              <a:t>There </a:t>
            </a:r>
            <a:r>
              <a:rPr lang="en-US" sz="2100" dirty="0"/>
              <a:t>are significant aspects </a:t>
            </a:r>
            <a:r>
              <a:rPr lang="en-US" sz="2100" dirty="0" smtClean="0"/>
              <a:t>of tax law that </a:t>
            </a:r>
            <a:r>
              <a:rPr lang="en-US" sz="2100" dirty="0"/>
              <a:t>have NOT been </a:t>
            </a:r>
            <a:r>
              <a:rPr lang="en-US" sz="2100" dirty="0" smtClean="0"/>
              <a:t>covered.  You need to be </a:t>
            </a:r>
            <a:r>
              <a:rPr lang="en-US" sz="2100" dirty="0"/>
              <a:t>aware before you prepare a </a:t>
            </a:r>
            <a:r>
              <a:rPr lang="en-US" sz="2100" dirty="0" smtClean="0"/>
              <a:t>return.</a:t>
            </a:r>
            <a:r>
              <a:rPr lang="en-US" sz="2100" dirty="0"/>
              <a:t>  Find complete information in the resources below.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 HSA Contributions – </a:t>
            </a:r>
            <a:r>
              <a:rPr lang="en-US" dirty="0" smtClean="0">
                <a:solidFill>
                  <a:srgbClr val="0000FF"/>
                </a:solidFill>
              </a:rPr>
              <a:t>Core</a:t>
            </a:r>
          </a:p>
          <a:p>
            <a:pPr lvl="1"/>
            <a:r>
              <a:rPr lang="en-US" dirty="0" smtClean="0"/>
              <a:t>Full year eligibility</a:t>
            </a:r>
          </a:p>
          <a:p>
            <a:r>
              <a:rPr lang="en-US" dirty="0" smtClean="0"/>
              <a:t>Part 2 HSA Contributions – Comprehensive	</a:t>
            </a:r>
          </a:p>
          <a:p>
            <a:pPr lvl="1"/>
            <a:r>
              <a:rPr lang="en-US" dirty="0" smtClean="0"/>
              <a:t>Partial year eligibility</a:t>
            </a:r>
          </a:p>
          <a:p>
            <a:r>
              <a:rPr lang="en-US" dirty="0" smtClean="0"/>
              <a:t>Part 3 Rules for Married Taxpayers – Comprehensive</a:t>
            </a:r>
          </a:p>
          <a:p>
            <a:r>
              <a:rPr lang="en-US" dirty="0" smtClean="0"/>
              <a:t>Part 4 HSA Distributions – </a:t>
            </a:r>
            <a:r>
              <a:rPr lang="en-US" dirty="0" smtClean="0">
                <a:solidFill>
                  <a:srgbClr val="0000FF"/>
                </a:solidFill>
              </a:rPr>
              <a:t>Core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Video Series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type of savings account that allows taxpayers to set aside pre-taxed money to pay for qualified medical expenses</a:t>
            </a:r>
          </a:p>
          <a:p>
            <a:r>
              <a:rPr lang="en-US" dirty="0" smtClean="0"/>
              <a:t>Contributions can be made by qualified individuals, employers, any other individuals</a:t>
            </a:r>
          </a:p>
          <a:p>
            <a:r>
              <a:rPr lang="en-US" dirty="0" smtClean="0"/>
              <a:t>Contribution limits based on type (self-only or family), age, and dates eligible to contribute </a:t>
            </a:r>
          </a:p>
          <a:p>
            <a:r>
              <a:rPr lang="en-US" dirty="0" smtClean="0"/>
              <a:t>Contributions reported on Form 8889 Part I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 Review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80400" y="1193800"/>
            <a:ext cx="26543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Pubs 4012 and 969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Contributions can be made up to the due date of the return</a:t>
            </a:r>
          </a:p>
          <a:p>
            <a:pPr lvl="1"/>
            <a:r>
              <a:rPr lang="en-US" altLang="en-US" dirty="0" smtClean="0"/>
              <a:t>Generally April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Reduce the amount an individual can contribute by the amount an employer has contributed</a:t>
            </a:r>
          </a:p>
          <a:p>
            <a:r>
              <a:rPr lang="en-US" altLang="en-US" dirty="0" smtClean="0"/>
              <a:t>Pro-rated if not eligible for full-year contribution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Savings Account Review</a:t>
            </a:r>
            <a:endParaRPr lang="en-US" dirty="0"/>
          </a:p>
        </p:txBody>
      </p:sp>
      <p:pic>
        <p:nvPicPr>
          <p:cNvPr id="7" name="Picture 6" descr="Screen Shot 2020-08-31 at 3.46.47 PM.png"/>
          <p:cNvPicPr>
            <a:picLocks noChangeAspect="1"/>
          </p:cNvPicPr>
          <p:nvPr/>
        </p:nvPicPr>
        <p:blipFill>
          <a:blip r:embed="rId3"/>
          <a:srcRect l="803" t="1955" b="4361"/>
          <a:stretch>
            <a:fillRect/>
          </a:stretch>
        </p:blipFill>
        <p:spPr>
          <a:xfrm>
            <a:off x="8067278" y="4087614"/>
            <a:ext cx="3289368" cy="71168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442746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2019</a:t>
            </a:r>
            <a:r>
              <a:rPr lang="en-US" altLang="en-US" dirty="0" smtClean="0"/>
              <a:t> HSA contribution limit</a:t>
            </a:r>
            <a:endParaRPr lang="en-US" dirty="0" smtClean="0"/>
          </a:p>
          <a:p>
            <a:pPr lvl="1"/>
            <a:r>
              <a:rPr lang="en-US" altLang="en-US" dirty="0" smtClean="0"/>
              <a:t>$3,500 for self-only HDHP</a:t>
            </a:r>
          </a:p>
          <a:p>
            <a:pPr lvl="1"/>
            <a:r>
              <a:rPr lang="en-US" altLang="en-US" dirty="0" smtClean="0"/>
              <a:t>$7,000 for family HDHP</a:t>
            </a:r>
          </a:p>
          <a:p>
            <a:pPr lvl="1"/>
            <a:r>
              <a:rPr lang="en-US" altLang="en-US" dirty="0" smtClean="0"/>
              <a:t>Additional $1,000 if age 55 or older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smtClean="0"/>
              <a:t>2020 HSA contribution limit</a:t>
            </a:r>
            <a:endParaRPr lang="en-US" smtClean="0"/>
          </a:p>
          <a:p>
            <a:pPr lvl="1"/>
            <a:r>
              <a:rPr lang="en-US" altLang="en-US" smtClean="0"/>
              <a:t>$3,550 for self-only HDHP</a:t>
            </a:r>
          </a:p>
          <a:p>
            <a:pPr lvl="1"/>
            <a:r>
              <a:rPr lang="en-US" altLang="en-US" smtClean="0"/>
              <a:t>$7,100 for family HDHP</a:t>
            </a:r>
          </a:p>
          <a:p>
            <a:pPr lvl="1"/>
            <a:r>
              <a:rPr lang="en-US" altLang="en-US" smtClean="0"/>
              <a:t>Additional $1,000 if age 55 or older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 Review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442746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 is 48 years old and single. She has a self-only HDHP and an HSA. Maria was eligible to contribute to her HSA for the entire year. How much can she contribute to her HSA in 2020?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$3,550</a:t>
            </a:r>
          </a:p>
          <a:p>
            <a:r>
              <a:rPr lang="en-US" dirty="0" smtClean="0"/>
              <a:t>What is Maria’s 2019 contribution limitation?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$3,500</a:t>
            </a: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Year Contribution Review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Monthly eligibility determined on first day of each month </a:t>
            </a:r>
          </a:p>
          <a:p>
            <a:r>
              <a:rPr lang="en-US" dirty="0" smtClean="0"/>
              <a:t>If the taxpayer is not HSA eligible the entire year</a:t>
            </a:r>
          </a:p>
          <a:p>
            <a:pPr lvl="1"/>
            <a:r>
              <a:rPr lang="en-US" dirty="0" smtClean="0"/>
              <a:t>Contribution limited to </a:t>
            </a:r>
            <a:r>
              <a:rPr lang="en-US" b="1" dirty="0" smtClean="0"/>
              <a:t>greater</a:t>
            </a:r>
            <a:r>
              <a:rPr lang="en-US" dirty="0" smtClean="0"/>
              <a:t> of</a:t>
            </a:r>
          </a:p>
          <a:p>
            <a:pPr lvl="2"/>
            <a:r>
              <a:rPr lang="en-US" dirty="0" smtClean="0"/>
              <a:t>Limitation chart and worksheet (limitation calculation)</a:t>
            </a:r>
          </a:p>
          <a:p>
            <a:pPr lvl="2"/>
            <a:r>
              <a:rPr lang="en-US" dirty="0" smtClean="0"/>
              <a:t>Maximum contribution based on first day of last month of tax year (last-month rule)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Year HSA Eligibility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44581" y="1175437"/>
            <a:ext cx="2863772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b="1" dirty="0" smtClean="0"/>
              <a:t>Form 8889 Instructions</a:t>
            </a:r>
            <a:endParaRPr lang="en-US" sz="22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964058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Eligible individual can make full year contribution if</a:t>
            </a:r>
          </a:p>
          <a:p>
            <a:pPr lvl="1"/>
            <a:r>
              <a:rPr lang="en-US" dirty="0" smtClean="0"/>
              <a:t>Eligible individual on first day of last month of tax year</a:t>
            </a:r>
          </a:p>
          <a:p>
            <a:pPr lvl="2"/>
            <a:r>
              <a:rPr lang="en-US" dirty="0" smtClean="0"/>
              <a:t>Generally December 1</a:t>
            </a:r>
          </a:p>
          <a:p>
            <a:pPr lvl="1"/>
            <a:r>
              <a:rPr lang="en-US" b="1" dirty="0" smtClean="0"/>
              <a:t>And</a:t>
            </a:r>
            <a:r>
              <a:rPr lang="en-US" dirty="0" smtClean="0"/>
              <a:t> remain eligible individual during 12 month testing period</a:t>
            </a:r>
          </a:p>
          <a:p>
            <a:pPr lvl="2"/>
            <a:r>
              <a:rPr lang="en-US" dirty="0" smtClean="0"/>
              <a:t>From December 1 of the current year through December 31 of the following year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HSA Contribution Last-Month Rule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023888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Maria, age 48:</a:t>
            </a:r>
          </a:p>
          <a:p>
            <a:pPr lvl="1" indent="-337820"/>
            <a:r>
              <a:rPr lang="en-US" dirty="0"/>
              <a:t>Eligible individual with self-only HDHP coverage from January through August </a:t>
            </a:r>
            <a:endParaRPr lang="en-US" dirty="0">
              <a:cs typeface="Calibri"/>
            </a:endParaRPr>
          </a:p>
          <a:p>
            <a:pPr lvl="1" indent="-337820"/>
            <a:r>
              <a:rPr lang="en-US" dirty="0"/>
              <a:t>Not an eligible individual </a:t>
            </a:r>
            <a:r>
              <a:rPr lang="en-US" dirty="0" smtClean="0"/>
              <a:t>from September through December</a:t>
            </a:r>
            <a:endParaRPr lang="en-US" dirty="0"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en-US" dirty="0"/>
              <a:t>Use the limitation chart and worksheet in Form 8889 Instructions to calculate her maximum contribution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Limitation Calculation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569436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32536</TotalTime>
  <Words>1005</Words>
  <Application>Microsoft Macintosh PowerPoint</Application>
  <PresentationFormat>Custom</PresentationFormat>
  <Paragraphs>177</Paragraphs>
  <Slides>14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2018 Templet</vt:lpstr>
      <vt:lpstr>NTTC Virtual Training Health Savings Accounts Contributions Part 2 </vt:lpstr>
      <vt:lpstr>HSA Video Series</vt:lpstr>
      <vt:lpstr>Health Savings Account Review</vt:lpstr>
      <vt:lpstr>Health Savings Account Review</vt:lpstr>
      <vt:lpstr>Health Savings Account Review</vt:lpstr>
      <vt:lpstr>Full Year Contribution Review</vt:lpstr>
      <vt:lpstr>Partial Year HSA Eligibility</vt:lpstr>
      <vt:lpstr> HSA Contribution Last-Month Rule </vt:lpstr>
      <vt:lpstr>Example 1: Limitation Calculation</vt:lpstr>
      <vt:lpstr>Example 1: Limitation Calculation (cont.)</vt:lpstr>
      <vt:lpstr>Example 2:   Last Month Rule</vt:lpstr>
      <vt:lpstr>Knowledge Check</vt:lpstr>
      <vt:lpstr>Part Year Self-Only and Part Year Family Coverage </vt:lpstr>
      <vt:lpstr>Health Savings Account 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culp</dc:creator>
  <cp:lastModifiedBy>Lynn Wills</cp:lastModifiedBy>
  <cp:revision>424</cp:revision>
  <dcterms:created xsi:type="dcterms:W3CDTF">2020-09-11T19:08:06Z</dcterms:created>
  <dcterms:modified xsi:type="dcterms:W3CDTF">2020-09-11T20:17:47Z</dcterms:modified>
</cp:coreProperties>
</file>